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3"/>
  </p:handoutMasterIdLst>
  <p:sldIdLst>
    <p:sldId id="256" r:id="rId3"/>
    <p:sldId id="404" r:id="rId4"/>
    <p:sldId id="272" r:id="rId5"/>
    <p:sldId id="274" r:id="rId6"/>
    <p:sldId id="273" r:id="rId7"/>
    <p:sldId id="275" r:id="rId8"/>
    <p:sldId id="276" r:id="rId9"/>
    <p:sldId id="277" r:id="rId10"/>
    <p:sldId id="278" r:id="rId11"/>
    <p:sldId id="279" r:id="rId12"/>
    <p:sldId id="280" r:id="rId13"/>
    <p:sldId id="282" r:id="rId14"/>
    <p:sldId id="281" r:id="rId15"/>
    <p:sldId id="283" r:id="rId16"/>
    <p:sldId id="330" r:id="rId17"/>
    <p:sldId id="284" r:id="rId18"/>
    <p:sldId id="285" r:id="rId19"/>
    <p:sldId id="286" r:id="rId20"/>
    <p:sldId id="287" r:id="rId21"/>
    <p:sldId id="288" r:id="rId22"/>
    <p:sldId id="289" r:id="rId23"/>
    <p:sldId id="290" r:id="rId24"/>
    <p:sldId id="292" r:id="rId25"/>
    <p:sldId id="293" r:id="rId26"/>
    <p:sldId id="295" r:id="rId27"/>
    <p:sldId id="296" r:id="rId28"/>
    <p:sldId id="297" r:id="rId29"/>
    <p:sldId id="298" r:id="rId30"/>
    <p:sldId id="313" r:id="rId31"/>
    <p:sldId id="309" r:id="rId32"/>
    <p:sldId id="311" r:id="rId33"/>
    <p:sldId id="314" r:id="rId34"/>
    <p:sldId id="312" r:id="rId35"/>
    <p:sldId id="315" r:id="rId36"/>
    <p:sldId id="344" r:id="rId37"/>
    <p:sldId id="328" r:id="rId38"/>
    <p:sldId id="333"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398" r:id="rId57"/>
    <p:sldId id="397" r:id="rId58"/>
    <p:sldId id="399" r:id="rId59"/>
    <p:sldId id="403" r:id="rId60"/>
    <p:sldId id="395" r:id="rId61"/>
    <p:sldId id="400" r:id="rId62"/>
  </p:sldIdLst>
  <p:sldSz cx="12192000" cy="6858000"/>
  <p:notesSz cx="7103745" cy="10234295"/>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38"/>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gs" Target="tags/tag103.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9.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image" Target="../media/image19.jpe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png"/><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tags" Target="../tags/tag44.xml"/><Relationship Id="rId4" Type="http://schemas.openxmlformats.org/officeDocument/2006/relationships/image" Target="../media/image29.jpeg"/><Relationship Id="rId3" Type="http://schemas.openxmlformats.org/officeDocument/2006/relationships/tags" Target="../tags/tag43.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35.png"/><Relationship Id="rId2" Type="http://schemas.openxmlformats.org/officeDocument/2006/relationships/image" Target="../media/image28.jpe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image" Target="../media/image34.png"/><Relationship Id="rId14" Type="http://schemas.openxmlformats.org/officeDocument/2006/relationships/tags" Target="../tags/tag49.xml"/><Relationship Id="rId13" Type="http://schemas.openxmlformats.org/officeDocument/2006/relationships/image" Target="../media/image33.png"/><Relationship Id="rId12" Type="http://schemas.openxmlformats.org/officeDocument/2006/relationships/tags" Target="../tags/tag48.xml"/><Relationship Id="rId11" Type="http://schemas.openxmlformats.org/officeDocument/2006/relationships/image" Target="../media/image32.png"/><Relationship Id="rId10" Type="http://schemas.openxmlformats.org/officeDocument/2006/relationships/tags" Target="../tags/tag47.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GIF"/><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tags" Target="../tags/tag58.xml"/><Relationship Id="rId3"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6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41.png"/><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67.xml"/><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9.xml"/><Relationship Id="rId1" Type="http://schemas.openxmlformats.org/officeDocument/2006/relationships/tags" Target="../tags/tag6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tags" Target="../tags/tag75.xml"/><Relationship Id="rId6" Type="http://schemas.openxmlformats.org/officeDocument/2006/relationships/image" Target="../media/image52.png"/><Relationship Id="rId5" Type="http://schemas.openxmlformats.org/officeDocument/2006/relationships/tags" Target="../tags/tag74.xml"/><Relationship Id="rId4" Type="http://schemas.openxmlformats.org/officeDocument/2006/relationships/image" Target="../media/image51.png"/><Relationship Id="rId3" Type="http://schemas.openxmlformats.org/officeDocument/2006/relationships/tags" Target="../tags/tag73.xml"/><Relationship Id="rId2" Type="http://schemas.openxmlformats.org/officeDocument/2006/relationships/image" Target="../media/image50.png"/><Relationship Id="rId1" Type="http://schemas.openxmlformats.org/officeDocument/2006/relationships/tags" Target="../tags/tag7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9.png"/><Relationship Id="rId1" Type="http://schemas.openxmlformats.org/officeDocument/2006/relationships/tags" Target="../tags/tag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tags" Target="../tags/tag10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1.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Sublime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Neovim</a:t>
            </a:r>
            <a:endParaRPr lang="en-US" altLang="zh-CN" sz="160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
        <p:nvSpPr>
          <p:cNvPr id="4" name="文本框 3"/>
          <p:cNvSpPr txBox="1"/>
          <p:nvPr/>
        </p:nvSpPr>
        <p:spPr>
          <a:xfrm>
            <a:off x="5174615" y="4611370"/>
            <a:ext cx="6076315" cy="645160"/>
          </a:xfrm>
          <a:prstGeom prst="rect">
            <a:avLst/>
          </a:prstGeom>
          <a:noFill/>
        </p:spPr>
        <p:txBody>
          <a:bodyPr wrap="square" rtlCol="0">
            <a:spAutoFit/>
          </a:bodyPr>
          <a:p>
            <a:r>
              <a:rPr lang="zh-CN" altLang="en-US"/>
              <a:t>一种实现：</a:t>
            </a:r>
            <a:r>
              <a:rPr lang="zh-CN" altLang="en-US">
                <a:sym typeface="+mn-ea"/>
              </a:rPr>
              <a:t>https://godbolt.org/z/bcM6x66hK</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6003</Words>
  <Application>WPS 演示</Application>
  <PresentationFormat>宽屏</PresentationFormat>
  <Paragraphs>569</Paragraphs>
  <Slides>59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59</vt:i4>
      </vt:variant>
    </vt:vector>
  </HeadingPairs>
  <TitlesOfParts>
    <vt:vector size="65"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C语言介绍</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中的常量和枚举</vt:lpstr>
      <vt:lpstr>C 运算符</vt:lpstr>
      <vt:lpstr>布尔逻辑</vt:lpstr>
      <vt:lpstr>C 中的控制流</vt:lpstr>
      <vt:lpstr>函数调用</vt:lpstr>
      <vt:lpstr>数组</vt:lpstr>
      <vt:lpstr>Cat Break！！！</vt:lpstr>
      <vt:lpstr>Agenda</vt:lpstr>
      <vt:lpstr>Visual Studio</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61</cp:revision>
  <dcterms:created xsi:type="dcterms:W3CDTF">2023-09-16T09:17:00Z</dcterms:created>
  <dcterms:modified xsi:type="dcterms:W3CDTF">2023-09-21T14:27:34Z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